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3" r:id="rId1"/>
    <p:sldMasterId id="2147483834" r:id="rId2"/>
    <p:sldMasterId id="2147483846" r:id="rId3"/>
  </p:sldMasterIdLst>
  <p:sldIdLst>
    <p:sldId id="257" r:id="rId4"/>
  </p:sldIdLst>
  <p:sldSz cx="6858000" cy="9906000" type="A4"/>
  <p:notesSz cx="7102475" cy="1023302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45" d="100"/>
          <a:sy n="45" d="100"/>
        </p:scale>
        <p:origin x="1736" y="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Master" Target="slideMasters/slideMaster3.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93598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937682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6759794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048084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15785701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022200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688737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36507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9963447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14489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5151709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6452473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074807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2378418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8816574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1506988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18194096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7976783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7621334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0172967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8104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24553124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857250" y="1624321"/>
            <a:ext cx="5143500" cy="3448756"/>
          </a:xfrm>
        </p:spPr>
        <p:txBody>
          <a:bodyPr anchor="b">
            <a:normAutofit/>
          </a:bodyPr>
          <a:lstStyle>
            <a:lvl1pPr algn="ctr">
              <a:defRPr sz="3375"/>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normAutofit/>
          </a:bodyPr>
          <a:lstStyle>
            <a:lvl1pPr marL="0" indent="0" algn="ctr">
              <a:buNone/>
              <a:defRPr sz="1350">
                <a:solidFill>
                  <a:schemeClr val="tx1">
                    <a:lumMod val="75000"/>
                    <a:lumOff val="25000"/>
                  </a:schemeClr>
                </a:solidFill>
              </a:defRPr>
            </a:lvl1pPr>
            <a:lvl2pPr marL="257175" indent="0" algn="ctr">
              <a:buNone/>
              <a:defRPr sz="1575"/>
            </a:lvl2pPr>
            <a:lvl3pPr marL="514350" indent="0" algn="ctr">
              <a:buNone/>
              <a:defRPr sz="1350"/>
            </a:lvl3pPr>
            <a:lvl4pPr marL="771525" indent="0" algn="ctr">
              <a:buNone/>
              <a:defRPr sz="1125"/>
            </a:lvl4pPr>
            <a:lvl5pPr marL="1028700" indent="0" algn="ctr">
              <a:buNone/>
              <a:defRPr sz="1125"/>
            </a:lvl5pPr>
            <a:lvl6pPr marL="1285875" indent="0" algn="ctr">
              <a:buNone/>
              <a:defRPr sz="1125"/>
            </a:lvl6pPr>
            <a:lvl7pPr marL="1543050" indent="0" algn="ctr">
              <a:buNone/>
              <a:defRPr sz="1125"/>
            </a:lvl7pPr>
            <a:lvl8pPr marL="1800225" indent="0" algn="ctr">
              <a:buNone/>
              <a:defRPr sz="1125"/>
            </a:lvl8pPr>
            <a:lvl9pPr marL="2057400" indent="0" algn="ctr">
              <a:buNone/>
              <a:defRPr sz="112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5256928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40743993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73500"/>
            <a:ext cx="5915025" cy="4118412"/>
          </a:xfrm>
        </p:spPr>
        <p:txBody>
          <a:bodyPr anchor="b">
            <a:normAutofit/>
          </a:bodyPr>
          <a:lstStyle>
            <a:lvl1pPr>
              <a:defRPr sz="3375" b="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576026"/>
            <a:ext cx="5915025" cy="2166937"/>
          </a:xfrm>
        </p:spPr>
        <p:txBody>
          <a:bodyPr anchor="t">
            <a:normAutofit/>
          </a:bodyPr>
          <a:lstStyle>
            <a:lvl1pPr marL="0" indent="0">
              <a:buNone/>
              <a:defRPr sz="1350">
                <a:solidFill>
                  <a:schemeClr val="tx1">
                    <a:lumMod val="75000"/>
                    <a:lumOff val="25000"/>
                  </a:schemeClr>
                </a:solidFill>
              </a:defRPr>
            </a:lvl1pPr>
            <a:lvl2pPr marL="257175" indent="0">
              <a:buNone/>
              <a:defRPr sz="1013">
                <a:solidFill>
                  <a:schemeClr val="tx1">
                    <a:tint val="75000"/>
                  </a:schemeClr>
                </a:solidFill>
              </a:defRPr>
            </a:lvl2pPr>
            <a:lvl3pPr marL="514350" indent="0">
              <a:buNone/>
              <a:defRPr sz="900">
                <a:solidFill>
                  <a:schemeClr val="tx1">
                    <a:tint val="75000"/>
                  </a:schemeClr>
                </a:solidFill>
              </a:defRPr>
            </a:lvl3pPr>
            <a:lvl4pPr marL="771525" indent="0">
              <a:buNone/>
              <a:defRPr sz="788">
                <a:solidFill>
                  <a:schemeClr val="tx1">
                    <a:tint val="75000"/>
                  </a:schemeClr>
                </a:solidFill>
              </a:defRPr>
            </a:lvl4pPr>
            <a:lvl5pPr marL="1028700" indent="0">
              <a:buNone/>
              <a:defRPr sz="788">
                <a:solidFill>
                  <a:schemeClr val="tx1">
                    <a:tint val="75000"/>
                  </a:schemeClr>
                </a:solidFill>
              </a:defRPr>
            </a:lvl5pPr>
            <a:lvl6pPr marL="1285875" indent="0">
              <a:buNone/>
              <a:defRPr sz="788">
                <a:solidFill>
                  <a:schemeClr val="tx1">
                    <a:tint val="75000"/>
                  </a:schemeClr>
                </a:solidFill>
              </a:defRPr>
            </a:lvl6pPr>
            <a:lvl7pPr marL="1543050" indent="0">
              <a:buNone/>
              <a:defRPr sz="788">
                <a:solidFill>
                  <a:schemeClr val="tx1">
                    <a:tint val="75000"/>
                  </a:schemeClr>
                </a:solidFill>
              </a:defRPr>
            </a:lvl7pPr>
            <a:lvl8pPr marL="1800225" indent="0">
              <a:buNone/>
              <a:defRPr sz="788">
                <a:solidFill>
                  <a:schemeClr val="tx1">
                    <a:tint val="75000"/>
                  </a:schemeClr>
                </a:solidFill>
              </a:defRPr>
            </a:lvl8pPr>
            <a:lvl9pPr marL="2057400" indent="0">
              <a:buNone/>
              <a:defRPr sz="788">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780550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5384"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41601"/>
            <a:ext cx="2914650" cy="628526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406254312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比較">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75384" y="2429340"/>
            <a:ext cx="2900363" cy="1192676"/>
          </a:xfrm>
        </p:spPr>
        <p:txBody>
          <a:bodyPr anchor="b">
            <a:normAutofit/>
          </a:bodyPr>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4" name="Content Placeholder 3"/>
          <p:cNvSpPr>
            <a:spLocks noGrp="1"/>
          </p:cNvSpPr>
          <p:nvPr>
            <p:ph sz="half" idx="2"/>
          </p:nvPr>
        </p:nvSpPr>
        <p:spPr>
          <a:xfrm>
            <a:off x="475384" y="3622017"/>
            <a:ext cx="2900363"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9340"/>
            <a:ext cx="2914651" cy="1192675"/>
          </a:xfrm>
        </p:spPr>
        <p:txBody>
          <a:bodyPr anchor="b"/>
          <a:lstStyle>
            <a:lvl1pPr marL="0" indent="0">
              <a:spcBef>
                <a:spcPts val="0"/>
              </a:spcBef>
              <a:buNone/>
              <a:defRPr sz="1350" b="1"/>
            </a:lvl1pPr>
            <a:lvl2pPr marL="257175" indent="0">
              <a:buNone/>
              <a:defRPr sz="1125" b="1"/>
            </a:lvl2pPr>
            <a:lvl3pPr marL="514350" indent="0">
              <a:buNone/>
              <a:defRPr sz="1013" b="1"/>
            </a:lvl3pPr>
            <a:lvl4pPr marL="771525" indent="0">
              <a:buNone/>
              <a:defRPr sz="900" b="1"/>
            </a:lvl4pPr>
            <a:lvl5pPr marL="1028700" indent="0">
              <a:buNone/>
              <a:defRPr sz="900" b="1"/>
            </a:lvl5pPr>
            <a:lvl6pPr marL="1285875" indent="0">
              <a:buNone/>
              <a:defRPr sz="900" b="1"/>
            </a:lvl6pPr>
            <a:lvl7pPr marL="1543050" indent="0">
              <a:buNone/>
              <a:defRPr sz="900" b="1"/>
            </a:lvl7pPr>
            <a:lvl8pPr marL="1800225" indent="0">
              <a:buNone/>
              <a:defRPr sz="900" b="1"/>
            </a:lvl8pPr>
            <a:lvl9pPr marL="2057400" indent="0">
              <a:buNone/>
              <a:defRPr sz="9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22017"/>
            <a:ext cx="2914651" cy="531631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7" name="Date Placeholder 6"/>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10" name="Title 9"/>
          <p:cNvSpPr>
            <a:spLocks noGrp="1"/>
          </p:cNvSpPr>
          <p:nvPr>
            <p:ph type="title"/>
          </p:nvPr>
        </p:nvSpPr>
        <p:spPr/>
        <p:txBody>
          <a:bodyPr/>
          <a:lstStyle/>
          <a:p>
            <a:r>
              <a:rPr lang="ja-JP" altLang="en-US"/>
              <a:t>マスター タイトルの書式設定</a:t>
            </a:r>
            <a:endParaRPr lang="en-US" dirty="0"/>
          </a:p>
        </p:txBody>
      </p:sp>
    </p:spTree>
    <p:extLst>
      <p:ext uri="{BB962C8B-B14F-4D97-AF65-F5344CB8AC3E}">
        <p14:creationId xmlns:p14="http://schemas.microsoft.com/office/powerpoint/2010/main" val="3262301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タイトルのみ">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
        <p:nvSpPr>
          <p:cNvPr id="6" name="Title 5"/>
          <p:cNvSpPr>
            <a:spLocks noGrp="1"/>
          </p:cNvSpPr>
          <p:nvPr>
            <p:ph type="title"/>
          </p:nvPr>
        </p:nvSpPr>
        <p:spPr/>
        <p:txBody>
          <a:bodyPr/>
          <a:lstStyle/>
          <a:p>
            <a:r>
              <a:rPr lang="ja-JP" altLang="en-US"/>
              <a:t>マスター タイトルの書式設定</a:t>
            </a:r>
            <a:endParaRPr lang="en-US"/>
          </a:p>
        </p:txBody>
      </p:sp>
    </p:spTree>
    <p:extLst>
      <p:ext uri="{BB962C8B-B14F-4D97-AF65-F5344CB8AC3E}">
        <p14:creationId xmlns:p14="http://schemas.microsoft.com/office/powerpoint/2010/main" val="5625482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41418481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1"/>
            <a:ext cx="2211705" cy="2311396"/>
          </a:xfrm>
        </p:spPr>
        <p:txBody>
          <a:bodyPr anchor="b">
            <a:normAutofit/>
          </a:bodyPr>
          <a:lstStyle>
            <a:lvl1pPr>
              <a:defRPr sz="1800" b="0"/>
            </a:lvl1pPr>
          </a:lstStyle>
          <a:p>
            <a:r>
              <a:rPr lang="ja-JP" altLang="en-US"/>
              <a:t>マスター タイトルの書式設定</a:t>
            </a:r>
            <a:endParaRPr lang="en-US" dirty="0"/>
          </a:p>
        </p:txBody>
      </p:sp>
      <p:sp>
        <p:nvSpPr>
          <p:cNvPr id="3" name="Content Placeholder 2"/>
          <p:cNvSpPr>
            <a:spLocks noGrp="1"/>
          </p:cNvSpPr>
          <p:nvPr>
            <p:ph idx="1"/>
          </p:nvPr>
        </p:nvSpPr>
        <p:spPr>
          <a:xfrm>
            <a:off x="2914650" y="1430867"/>
            <a:ext cx="3471863" cy="7044267"/>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3202" y="2971799"/>
            <a:ext cx="2211705" cy="5503335"/>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7842810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3202" y="660400"/>
            <a:ext cx="2211705" cy="2311400"/>
          </a:xfrm>
        </p:spPr>
        <p:txBody>
          <a:bodyPr anchor="b">
            <a:normAutofit/>
          </a:bodyPr>
          <a:lstStyle>
            <a:lvl1pPr>
              <a:defRPr sz="1800" b="0"/>
            </a:lvl1pPr>
          </a:lstStyle>
          <a:p>
            <a:r>
              <a:rPr lang="ja-JP" altLang="en-US"/>
              <a:t>マスター タイトルの書式設定</a:t>
            </a:r>
            <a:endParaRPr lang="en-US" dirty="0"/>
          </a:p>
        </p:txBody>
      </p:sp>
      <p:sp>
        <p:nvSpPr>
          <p:cNvPr id="3" name="Picture Placeholder 2"/>
          <p:cNvSpPr>
            <a:spLocks noGrp="1"/>
          </p:cNvSpPr>
          <p:nvPr>
            <p:ph type="pic" idx="1"/>
          </p:nvPr>
        </p:nvSpPr>
        <p:spPr>
          <a:xfrm>
            <a:off x="2914650" y="1430867"/>
            <a:ext cx="3471863" cy="7044267"/>
          </a:xfrm>
        </p:spPr>
        <p:txBody>
          <a:bodyPr/>
          <a:lstStyle>
            <a:lvl1pPr marL="0" indent="0">
              <a:buNone/>
              <a:defRPr sz="1800"/>
            </a:lvl1pPr>
            <a:lvl2pPr marL="257175" indent="0">
              <a:buNone/>
              <a:defRPr sz="1575"/>
            </a:lvl2pPr>
            <a:lvl3pPr marL="514350" indent="0">
              <a:buNone/>
              <a:defRPr sz="1350"/>
            </a:lvl3pPr>
            <a:lvl4pPr marL="771525" indent="0">
              <a:buNone/>
              <a:defRPr sz="1125"/>
            </a:lvl4pPr>
            <a:lvl5pPr marL="1028700" indent="0">
              <a:buNone/>
              <a:defRPr sz="1125"/>
            </a:lvl5pPr>
            <a:lvl6pPr marL="1285875" indent="0">
              <a:buNone/>
              <a:defRPr sz="1125"/>
            </a:lvl6pPr>
            <a:lvl7pPr marL="1543050" indent="0">
              <a:buNone/>
              <a:defRPr sz="1125"/>
            </a:lvl7pPr>
            <a:lvl8pPr marL="1800225" indent="0">
              <a:buNone/>
              <a:defRPr sz="1125"/>
            </a:lvl8pPr>
            <a:lvl9pPr marL="2057400" indent="0">
              <a:buNone/>
              <a:defRPr sz="1125"/>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3202" y="2971800"/>
            <a:ext cx="2211705" cy="5503333"/>
          </a:xfrm>
        </p:spPr>
        <p:txBody>
          <a:bodyPr>
            <a:normAutofit/>
          </a:bodyPr>
          <a:lstStyle>
            <a:lvl1pPr marL="0" indent="0">
              <a:lnSpc>
                <a:spcPct val="90000"/>
              </a:lnSpc>
              <a:buNone/>
              <a:defRPr sz="900"/>
            </a:lvl1pPr>
            <a:lvl2pPr marL="257175" indent="0">
              <a:buNone/>
              <a:defRPr sz="675"/>
            </a:lvl2pPr>
            <a:lvl3pPr marL="514350" indent="0">
              <a:buNone/>
              <a:defRPr sz="563"/>
            </a:lvl3pPr>
            <a:lvl4pPr marL="771525" indent="0">
              <a:buNone/>
              <a:defRPr sz="506"/>
            </a:lvl4pPr>
            <a:lvl5pPr marL="1028700" indent="0">
              <a:buNone/>
              <a:defRPr sz="506"/>
            </a:lvl5pPr>
            <a:lvl6pPr marL="1285875" indent="0">
              <a:buNone/>
              <a:defRPr sz="506"/>
            </a:lvl6pPr>
            <a:lvl7pPr marL="1543050" indent="0">
              <a:buNone/>
              <a:defRPr sz="506"/>
            </a:lvl7pPr>
            <a:lvl8pPr marL="1800225" indent="0">
              <a:buNone/>
              <a:defRPr sz="506"/>
            </a:lvl8pPr>
            <a:lvl9pPr marL="2057400" indent="0">
              <a:buNone/>
              <a:defRPr sz="506"/>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9277873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0458502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6" y="520523"/>
            <a:ext cx="1478756" cy="8394877"/>
          </a:xfrm>
        </p:spPr>
        <p:txBody>
          <a:bodyPr vert="eaVert"/>
          <a:lstStyle/>
          <a:p>
            <a:r>
              <a:rPr lang="ja-JP" altLang="en-US"/>
              <a:t>マスター タイトルの書式設定</a:t>
            </a:r>
            <a:endParaRPr lang="en-US"/>
          </a:p>
        </p:txBody>
      </p:sp>
      <p:sp>
        <p:nvSpPr>
          <p:cNvPr id="3" name="Vertical Text Placeholder 2"/>
          <p:cNvSpPr>
            <a:spLocks noGrp="1"/>
          </p:cNvSpPr>
          <p:nvPr>
            <p:ph type="body" orient="vert" idx="1"/>
          </p:nvPr>
        </p:nvSpPr>
        <p:spPr>
          <a:xfrm>
            <a:off x="471487" y="520523"/>
            <a:ext cx="4350544" cy="8394876"/>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4" name="Date Placeholder 3"/>
          <p:cNvSpPr>
            <a:spLocks noGrp="1"/>
          </p:cNvSpPr>
          <p:nvPr>
            <p:ph type="dt" sz="half" idx="10"/>
          </p:nvPr>
        </p:nvSpPr>
        <p:spPr/>
        <p:txBody>
          <a:body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7675740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1428543740"/>
      </p:ext>
    </p:extLst>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2199181876"/>
      </p:ext>
    </p:extLst>
  </p:cSld>
  <p:clrMap bg1="lt1" tx1="dk1" bg2="lt2" tx2="dk2" accent1="accent1" accent2="accent2" accent3="accent3" accent4="accent4" accent5="accent5" accent6="accent6" hlink="hlink" folHlink="folHlink"/>
  <p:sldLayoutIdLst>
    <p:sldLayoutId id="2147483835" r:id="rId1"/>
    <p:sldLayoutId id="2147483836" r:id="rId2"/>
    <p:sldLayoutId id="2147483837" r:id="rId3"/>
    <p:sldLayoutId id="2147483838" r:id="rId4"/>
    <p:sldLayoutId id="2147483839" r:id="rId5"/>
    <p:sldLayoutId id="2147483840" r:id="rId6"/>
    <p:sldLayoutId id="2147483841" r:id="rId7"/>
    <p:sldLayoutId id="2147483842" r:id="rId8"/>
    <p:sldLayoutId id="2147483843" r:id="rId9"/>
    <p:sldLayoutId id="2147483844" r:id="rId10"/>
    <p:sldLayoutId id="2147483845"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5384" y="528320"/>
            <a:ext cx="5915025" cy="1914701"/>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5384" y="2641601"/>
            <a:ext cx="5915025" cy="6285265"/>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619">
                <a:solidFill>
                  <a:schemeClr val="tx1">
                    <a:lumMod val="65000"/>
                    <a:lumOff val="35000"/>
                  </a:schemeClr>
                </a:solidFill>
              </a:defRPr>
            </a:lvl1pPr>
          </a:lstStyle>
          <a:p>
            <a:fld id="{0CD0F7CF-F087-4B07-8D04-9BD058815804}"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619">
                <a:solidFill>
                  <a:schemeClr val="tx1">
                    <a:lumMod val="65000"/>
                    <a:lumOff val="35000"/>
                  </a:schemeClr>
                </a:solidFill>
              </a:defRPr>
            </a:lvl1pPr>
          </a:lstStyle>
          <a:p>
            <a:endParaRPr kumimoji="1" lang="ja-JP" altLang="en-US"/>
          </a:p>
        </p:txBody>
      </p:sp>
      <p:sp>
        <p:nvSpPr>
          <p:cNvPr id="6" name="Slide Number Placeholder 5"/>
          <p:cNvSpPr>
            <a:spLocks noGrp="1"/>
          </p:cNvSpPr>
          <p:nvPr>
            <p:ph type="sldNum" sz="quarter" idx="4"/>
          </p:nvPr>
        </p:nvSpPr>
        <p:spPr>
          <a:xfrm>
            <a:off x="4847359" y="9181395"/>
            <a:ext cx="1543050" cy="527403"/>
          </a:xfrm>
          <a:prstGeom prst="rect">
            <a:avLst/>
          </a:prstGeom>
        </p:spPr>
        <p:txBody>
          <a:bodyPr vert="horz" lIns="91440" tIns="45720" rIns="91440" bIns="45720" rtlCol="0" anchor="ctr"/>
          <a:lstStyle>
            <a:lvl1pPr algn="r">
              <a:defRPr sz="619">
                <a:solidFill>
                  <a:schemeClr val="tx1">
                    <a:tint val="75000"/>
                  </a:schemeClr>
                </a:solidFill>
              </a:defRPr>
            </a:lvl1pPr>
          </a:lstStyle>
          <a:p>
            <a:fld id="{80E00980-4249-4AC2-BDCE-A891A7E73D96}" type="slidenum">
              <a:rPr kumimoji="1" lang="ja-JP" altLang="en-US" smtClean="0"/>
              <a:t>‹#›</a:t>
            </a:fld>
            <a:endParaRPr kumimoji="1" lang="ja-JP" altLang="en-US"/>
          </a:p>
        </p:txBody>
      </p:sp>
    </p:spTree>
    <p:extLst>
      <p:ext uri="{BB962C8B-B14F-4D97-AF65-F5344CB8AC3E}">
        <p14:creationId xmlns:p14="http://schemas.microsoft.com/office/powerpoint/2010/main" val="3330379815"/>
      </p:ext>
    </p:extLst>
  </p:cSld>
  <p:clrMap bg1="lt1" tx1="dk1" bg2="lt2" tx2="dk2" accent1="accent1" accent2="accent2" accent3="accent3" accent4="accent4" accent5="accent5" accent6="accent6" hlink="hlink" folHlink="folHlink"/>
  <p:sldLayoutIdLst>
    <p:sldLayoutId id="2147483847" r:id="rId1"/>
    <p:sldLayoutId id="2147483848" r:id="rId2"/>
    <p:sldLayoutId id="2147483849" r:id="rId3"/>
    <p:sldLayoutId id="2147483850" r:id="rId4"/>
    <p:sldLayoutId id="2147483851" r:id="rId5"/>
    <p:sldLayoutId id="2147483852" r:id="rId6"/>
    <p:sldLayoutId id="2147483853" r:id="rId7"/>
    <p:sldLayoutId id="2147483854" r:id="rId8"/>
    <p:sldLayoutId id="2147483855" r:id="rId9"/>
    <p:sldLayoutId id="2147483856" r:id="rId10"/>
    <p:sldLayoutId id="2147483857" r:id="rId11"/>
  </p:sldLayoutIdLst>
  <p:txStyles>
    <p:titleStyle>
      <a:lvl1pPr algn="l" defTabSz="514350" rtl="0" eaLnBrk="1" latinLnBrk="0" hangingPunct="1">
        <a:lnSpc>
          <a:spcPct val="90000"/>
        </a:lnSpc>
        <a:spcBef>
          <a:spcPct val="0"/>
        </a:spcBef>
        <a:buNone/>
        <a:defRPr kumimoji="1" sz="2475" kern="1200">
          <a:solidFill>
            <a:schemeClr val="tx1"/>
          </a:solidFill>
          <a:latin typeface="+mj-lt"/>
          <a:ea typeface="+mj-ea"/>
          <a:cs typeface="+mj-cs"/>
        </a:defRPr>
      </a:lvl1pPr>
    </p:titleStyle>
    <p:bodyStyle>
      <a:lvl1pPr marL="128588" indent="-128588" algn="l" defTabSz="514350" rtl="0" eaLnBrk="1" latinLnBrk="0" hangingPunct="1">
        <a:lnSpc>
          <a:spcPct val="90000"/>
        </a:lnSpc>
        <a:spcBef>
          <a:spcPts val="563"/>
        </a:spcBef>
        <a:buFont typeface="Wingdings 2" pitchFamily="18" charset="2"/>
        <a:buChar char=""/>
        <a:defRPr kumimoji="1" sz="1575" kern="1200">
          <a:solidFill>
            <a:schemeClr val="tx1"/>
          </a:solidFill>
          <a:latin typeface="+mn-lt"/>
          <a:ea typeface="+mn-ea"/>
          <a:cs typeface="+mn-cs"/>
        </a:defRPr>
      </a:lvl1pPr>
      <a:lvl2pPr marL="385763" indent="-128588" algn="l" defTabSz="514350" rtl="0" eaLnBrk="1" latinLnBrk="0" hangingPunct="1">
        <a:lnSpc>
          <a:spcPct val="90000"/>
        </a:lnSpc>
        <a:spcBef>
          <a:spcPts val="281"/>
        </a:spcBef>
        <a:buFont typeface="Wingdings 2" pitchFamily="18" charset="2"/>
        <a:buChar char=""/>
        <a:defRPr kumimoji="1" sz="1350" kern="1200">
          <a:solidFill>
            <a:schemeClr val="tx1"/>
          </a:solidFill>
          <a:latin typeface="+mn-lt"/>
          <a:ea typeface="+mn-ea"/>
          <a:cs typeface="+mn-cs"/>
        </a:defRPr>
      </a:lvl2pPr>
      <a:lvl3pPr marL="642938" indent="-128588" algn="l" defTabSz="514350" rtl="0" eaLnBrk="1" latinLnBrk="0" hangingPunct="1">
        <a:lnSpc>
          <a:spcPct val="90000"/>
        </a:lnSpc>
        <a:spcBef>
          <a:spcPts val="281"/>
        </a:spcBef>
        <a:buFont typeface="Wingdings 2" pitchFamily="18" charset="2"/>
        <a:buChar char=""/>
        <a:defRPr kumimoji="1" sz="1125" kern="1200">
          <a:solidFill>
            <a:schemeClr val="tx1"/>
          </a:solidFill>
          <a:latin typeface="+mn-lt"/>
          <a:ea typeface="+mn-ea"/>
          <a:cs typeface="+mn-cs"/>
        </a:defRPr>
      </a:lvl3pPr>
      <a:lvl4pPr marL="900113"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4pPr>
      <a:lvl5pPr marL="1157288" indent="-128588" algn="l" defTabSz="514350" rtl="0" eaLnBrk="1" latinLnBrk="0" hangingPunct="1">
        <a:lnSpc>
          <a:spcPct val="90000"/>
        </a:lnSpc>
        <a:spcBef>
          <a:spcPts val="281"/>
        </a:spcBef>
        <a:buFont typeface="Wingdings 2" pitchFamily="18" charset="2"/>
        <a:buChar char=""/>
        <a:defRPr kumimoji="1" sz="1013" kern="1200">
          <a:solidFill>
            <a:schemeClr val="tx1"/>
          </a:solidFill>
          <a:latin typeface="+mn-lt"/>
          <a:ea typeface="+mn-ea"/>
          <a:cs typeface="+mn-cs"/>
        </a:defRPr>
      </a:lvl5pPr>
      <a:lvl6pPr marL="141446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6pPr>
      <a:lvl7pPr marL="167163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7pPr>
      <a:lvl8pPr marL="1928813"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8pPr>
      <a:lvl9pPr marL="2185988" indent="-128588" algn="l" defTabSz="514350" rtl="0" eaLnBrk="1" latinLnBrk="0" hangingPunct="1">
        <a:spcBef>
          <a:spcPct val="20000"/>
        </a:spcBef>
        <a:buFont typeface="Wingdings 2" pitchFamily="18" charset="2"/>
        <a:buChar char=""/>
        <a:defRPr kumimoji="1" sz="1013" kern="1200">
          <a:solidFill>
            <a:schemeClr val="tx1"/>
          </a:solidFill>
          <a:latin typeface="+mn-lt"/>
          <a:ea typeface="+mn-ea"/>
          <a:cs typeface="+mn-cs"/>
        </a:defRPr>
      </a:lvl9pPr>
    </p:bodyStyle>
    <p:otherStyle>
      <a:defPPr>
        <a:defRPr lang="en-US"/>
      </a:defPPr>
      <a:lvl1pPr marL="0" algn="l" defTabSz="514350" rtl="0" eaLnBrk="1" latinLnBrk="0" hangingPunct="1">
        <a:defRPr kumimoji="1" sz="1013" kern="1200">
          <a:solidFill>
            <a:schemeClr val="tx1"/>
          </a:solidFill>
          <a:latin typeface="+mn-lt"/>
          <a:ea typeface="+mn-ea"/>
          <a:cs typeface="+mn-cs"/>
        </a:defRPr>
      </a:lvl1pPr>
      <a:lvl2pPr marL="257175" algn="l" defTabSz="514350" rtl="0" eaLnBrk="1" latinLnBrk="0" hangingPunct="1">
        <a:defRPr kumimoji="1" sz="1013" kern="1200">
          <a:solidFill>
            <a:schemeClr val="tx1"/>
          </a:solidFill>
          <a:latin typeface="+mn-lt"/>
          <a:ea typeface="+mn-ea"/>
          <a:cs typeface="+mn-cs"/>
        </a:defRPr>
      </a:lvl2pPr>
      <a:lvl3pPr marL="514350" algn="l" defTabSz="514350" rtl="0" eaLnBrk="1" latinLnBrk="0" hangingPunct="1">
        <a:defRPr kumimoji="1" sz="1013" kern="1200">
          <a:solidFill>
            <a:schemeClr val="tx1"/>
          </a:solidFill>
          <a:latin typeface="+mn-lt"/>
          <a:ea typeface="+mn-ea"/>
          <a:cs typeface="+mn-cs"/>
        </a:defRPr>
      </a:lvl3pPr>
      <a:lvl4pPr marL="771525" algn="l" defTabSz="514350" rtl="0" eaLnBrk="1" latinLnBrk="0" hangingPunct="1">
        <a:defRPr kumimoji="1" sz="1013" kern="1200">
          <a:solidFill>
            <a:schemeClr val="tx1"/>
          </a:solidFill>
          <a:latin typeface="+mn-lt"/>
          <a:ea typeface="+mn-ea"/>
          <a:cs typeface="+mn-cs"/>
        </a:defRPr>
      </a:lvl4pPr>
      <a:lvl5pPr marL="1028700" algn="l" defTabSz="514350" rtl="0" eaLnBrk="1" latinLnBrk="0" hangingPunct="1">
        <a:defRPr kumimoji="1" sz="1013" kern="1200">
          <a:solidFill>
            <a:schemeClr val="tx1"/>
          </a:solidFill>
          <a:latin typeface="+mn-lt"/>
          <a:ea typeface="+mn-ea"/>
          <a:cs typeface="+mn-cs"/>
        </a:defRPr>
      </a:lvl5pPr>
      <a:lvl6pPr marL="1285875" algn="l" defTabSz="514350" rtl="0" eaLnBrk="1" latinLnBrk="0" hangingPunct="1">
        <a:defRPr kumimoji="1" sz="1013" kern="1200">
          <a:solidFill>
            <a:schemeClr val="tx1"/>
          </a:solidFill>
          <a:latin typeface="+mn-lt"/>
          <a:ea typeface="+mn-ea"/>
          <a:cs typeface="+mn-cs"/>
        </a:defRPr>
      </a:lvl6pPr>
      <a:lvl7pPr marL="1543050" algn="l" defTabSz="514350" rtl="0" eaLnBrk="1" latinLnBrk="0" hangingPunct="1">
        <a:defRPr kumimoji="1" sz="1013" kern="1200">
          <a:solidFill>
            <a:schemeClr val="tx1"/>
          </a:solidFill>
          <a:latin typeface="+mn-lt"/>
          <a:ea typeface="+mn-ea"/>
          <a:cs typeface="+mn-cs"/>
        </a:defRPr>
      </a:lvl7pPr>
      <a:lvl8pPr marL="1800225" algn="l" defTabSz="514350" rtl="0" eaLnBrk="1" latinLnBrk="0" hangingPunct="1">
        <a:defRPr kumimoji="1" sz="1013" kern="1200">
          <a:solidFill>
            <a:schemeClr val="tx1"/>
          </a:solidFill>
          <a:latin typeface="+mn-lt"/>
          <a:ea typeface="+mn-ea"/>
          <a:cs typeface="+mn-cs"/>
        </a:defRPr>
      </a:lvl8pPr>
      <a:lvl9pPr marL="2057400" algn="l" defTabSz="514350" rtl="0" eaLnBrk="1" latinLnBrk="0" hangingPunct="1">
        <a:defRPr kumimoji="1" sz="101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a:extLst>
              <a:ext uri="{FF2B5EF4-FFF2-40B4-BE49-F238E27FC236}">
                <a16:creationId xmlns:a16="http://schemas.microsoft.com/office/drawing/2014/main" id="{15FF5D4D-33DF-662F-276E-FDEBA38DB139}"/>
              </a:ext>
            </a:extLst>
          </p:cNvPr>
          <p:cNvGraphicFramePr>
            <a:graphicFrameLocks noGrp="1"/>
          </p:cNvGraphicFramePr>
          <p:nvPr>
            <p:extLst>
              <p:ext uri="{D42A27DB-BD31-4B8C-83A1-F6EECF244321}">
                <p14:modId xmlns:p14="http://schemas.microsoft.com/office/powerpoint/2010/main" val="1312027954"/>
              </p:ext>
            </p:extLst>
          </p:nvPr>
        </p:nvGraphicFramePr>
        <p:xfrm>
          <a:off x="228601" y="1527068"/>
          <a:ext cx="6390563" cy="7237404"/>
        </p:xfrm>
        <a:graphic>
          <a:graphicData uri="http://schemas.openxmlformats.org/drawingml/2006/table">
            <a:tbl>
              <a:tblPr bandRow="1">
                <a:tableStyleId>{0505E3EF-67EA-436B-97B2-0124C06EBD24}</a:tableStyleId>
              </a:tblPr>
              <a:tblGrid>
                <a:gridCol w="1177118">
                  <a:extLst>
                    <a:ext uri="{9D8B030D-6E8A-4147-A177-3AD203B41FA5}">
                      <a16:colId xmlns:a16="http://schemas.microsoft.com/office/drawing/2014/main" val="630163745"/>
                    </a:ext>
                  </a:extLst>
                </a:gridCol>
                <a:gridCol w="2074784">
                  <a:extLst>
                    <a:ext uri="{9D8B030D-6E8A-4147-A177-3AD203B41FA5}">
                      <a16:colId xmlns:a16="http://schemas.microsoft.com/office/drawing/2014/main" val="1300142256"/>
                    </a:ext>
                  </a:extLst>
                </a:gridCol>
                <a:gridCol w="3138661">
                  <a:extLst>
                    <a:ext uri="{9D8B030D-6E8A-4147-A177-3AD203B41FA5}">
                      <a16:colId xmlns:a16="http://schemas.microsoft.com/office/drawing/2014/main" val="3413889624"/>
                    </a:ext>
                  </a:extLst>
                </a:gridCol>
              </a:tblGrid>
              <a:tr h="247027">
                <a:tc rowSpan="2">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申込者</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氏名</a:t>
                      </a:r>
                    </a:p>
                  </a:txBody>
                  <a:tcPr anchor="ctr">
                    <a:solidFill>
                      <a:schemeClr val="accent6">
                        <a:lumMod val="50000"/>
                      </a:schemeClr>
                    </a:solidFill>
                  </a:tcPr>
                </a:tc>
                <a:tc>
                  <a:txBody>
                    <a:bodyPr/>
                    <a:lstStyle/>
                    <a:p>
                      <a:r>
                        <a:rPr lang="ja-JP" altLang="en-US" sz="1100" dirty="0">
                          <a:latin typeface="BIZ UDPゴシック" panose="020B0400000000000000" pitchFamily="50" charset="-128"/>
                          <a:ea typeface="BIZ UDPゴシック" panose="020B0400000000000000" pitchFamily="50" charset="-128"/>
                        </a:rPr>
                        <a:t>ふりがな</a:t>
                      </a:r>
                      <a:r>
                        <a:rPr lang="ja-JP" altLang="en-US" sz="1100" dirty="0"/>
                        <a:t>　　　　　　　　　　　　　　　　　　　　　</a:t>
                      </a:r>
                    </a:p>
                  </a:txBody>
                  <a:tcPr anchor="ctr">
                    <a:noFill/>
                  </a:tcPr>
                </a:tc>
                <a:tc>
                  <a:txBody>
                    <a:bodyPr/>
                    <a:lstStyle/>
                    <a:p>
                      <a:r>
                        <a:rPr lang="ja-JP" altLang="en-US" sz="1100" dirty="0">
                          <a:latin typeface="BIZ UDPゴシック" panose="020B0400000000000000" pitchFamily="50" charset="-128"/>
                          <a:ea typeface="BIZ UDPゴシック" panose="020B0400000000000000" pitchFamily="50" charset="-128"/>
                        </a:rPr>
                        <a:t>ふりがな</a:t>
                      </a:r>
                    </a:p>
                  </a:txBody>
                  <a:tcPr anchor="ctr">
                    <a:noFill/>
                  </a:tcPr>
                </a:tc>
                <a:extLst>
                  <a:ext uri="{0D108BD9-81ED-4DB2-BD59-A6C34878D82A}">
                    <a16:rowId xmlns:a16="http://schemas.microsoft.com/office/drawing/2014/main" val="4293633353"/>
                  </a:ext>
                </a:extLst>
              </a:tr>
              <a:tr h="566709">
                <a:tc vMerge="1">
                  <a:txBody>
                    <a:bodyPr/>
                    <a:lstStyle/>
                    <a:p>
                      <a:endParaRPr kumimoji="1" lang="ja-JP" altLang="en-US"/>
                    </a:p>
                  </a:txBody>
                  <a:tcPr/>
                </a:tc>
                <a:tc>
                  <a:txBody>
                    <a:bodyPr/>
                    <a:lstStyle/>
                    <a:p>
                      <a:endParaRPr lang="en-US" altLang="ja-JP" sz="1100" dirty="0">
                        <a:latin typeface="BIZ UDPゴシック" panose="020B0400000000000000" pitchFamily="50" charset="-128"/>
                        <a:ea typeface="BIZ UDPゴシック" panose="020B0400000000000000" pitchFamily="50" charset="-128"/>
                      </a:endParaRPr>
                    </a:p>
                    <a:p>
                      <a:endParaRPr lang="ja-JP" altLang="en-US" sz="1100" dirty="0">
                        <a:latin typeface="BIZ UDPゴシック" panose="020B0400000000000000" pitchFamily="50" charset="-128"/>
                        <a:ea typeface="BIZ UDPゴシック" panose="020B0400000000000000" pitchFamily="50" charset="-128"/>
                      </a:endParaRPr>
                    </a:p>
                  </a:txBody>
                  <a:tcPr anchor="ctr">
                    <a:noFill/>
                  </a:tcPr>
                </a:tc>
                <a:tc>
                  <a:txBody>
                    <a:bodyPr/>
                    <a:lstStyle/>
                    <a:p>
                      <a:r>
                        <a:rPr lang="ja-JP" altLang="en-US" sz="1100" dirty="0">
                          <a:latin typeface="BIZ UDPゴシック" panose="020B0400000000000000" pitchFamily="50" charset="-128"/>
                          <a:ea typeface="BIZ UDPゴシック" panose="020B0400000000000000" pitchFamily="50" charset="-128"/>
                        </a:rPr>
                        <a:t>法人名・農園名</a:t>
                      </a:r>
                      <a:endParaRPr lang="en-US" altLang="ja-JP" sz="1100" dirty="0">
                        <a:latin typeface="BIZ UDPゴシック" panose="020B0400000000000000" pitchFamily="50" charset="-128"/>
                        <a:ea typeface="BIZ UDPゴシック" panose="020B0400000000000000" pitchFamily="50" charset="-128"/>
                      </a:endParaRPr>
                    </a:p>
                    <a:p>
                      <a:endParaRPr lang="en-US" altLang="ja-JP" sz="1100" dirty="0">
                        <a:latin typeface="BIZ UDPゴシック" panose="020B0400000000000000" pitchFamily="50" charset="-128"/>
                        <a:ea typeface="BIZ UDPゴシック" panose="020B0400000000000000" pitchFamily="50" charset="-128"/>
                      </a:endParaRPr>
                    </a:p>
                    <a:p>
                      <a:r>
                        <a:rPr lang="ja-JP" altLang="en-US" sz="1100" dirty="0">
                          <a:latin typeface="BIZ UDPゴシック" panose="020B0400000000000000" pitchFamily="50" charset="-128"/>
                          <a:ea typeface="BIZ UDPゴシック" panose="020B0400000000000000" pitchFamily="50" charset="-128"/>
                        </a:rPr>
                        <a:t>役職（あれば）</a:t>
                      </a:r>
                    </a:p>
                  </a:txBody>
                  <a:tcPr anchor="ctr">
                    <a:noFill/>
                  </a:tcPr>
                </a:tc>
                <a:extLst>
                  <a:ext uri="{0D108BD9-81ED-4DB2-BD59-A6C34878D82A}">
                    <a16:rowId xmlns:a16="http://schemas.microsoft.com/office/drawing/2014/main" val="248567016"/>
                  </a:ext>
                </a:extLst>
              </a:tr>
              <a:tr h="426720">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住所</a:t>
                      </a:r>
                      <a:r>
                        <a:rPr kumimoji="1" lang="ja-JP" altLang="en-US" sz="1200" dirty="0">
                          <a:latin typeface="BIZ UDPゴシック" panose="020B0400000000000000" pitchFamily="50" charset="-128"/>
                          <a:ea typeface="BIZ UDPゴシック" panose="020B0400000000000000" pitchFamily="50" charset="-128"/>
                        </a:rPr>
                        <a:t>　　　　　　　　　　　　　　　　　　　　　　　　　　　　　　</a:t>
                      </a:r>
                      <a:endParaRPr kumimoji="1" lang="en-US" altLang="ja-JP" sz="1200" dirty="0">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123304832"/>
                  </a:ext>
                </a:extLst>
              </a:tr>
              <a:tr h="426720">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営農地</a:t>
                      </a:r>
                      <a:endParaRPr kumimoji="1" lang="en-US" altLang="ja-JP"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r>
                        <a:rPr kumimoji="1" lang="ja-JP" altLang="en-US" sz="1100" dirty="0">
                          <a:latin typeface="BIZ UDPゴシック" panose="020B0400000000000000" pitchFamily="50" charset="-128"/>
                          <a:ea typeface="BIZ UDPゴシック" panose="020B0400000000000000" pitchFamily="50" charset="-128"/>
                        </a:rPr>
                        <a:t>取手市　　つくば市　　守谷市　　つくばみらい市　　利根町　　他市町村（　　　　　　）</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（該当するところに○）</a:t>
                      </a:r>
                    </a:p>
                  </a:txBody>
                  <a:tcPr anchor="ctr">
                    <a:noFill/>
                  </a:tcPr>
                </a:tc>
                <a:tc hMerge="1">
                  <a:txBody>
                    <a:bodyPr/>
                    <a:lstStyle/>
                    <a:p>
                      <a:endParaRPr kumimoji="1" lang="ja-JP" altLang="en-US"/>
                    </a:p>
                  </a:txBody>
                  <a:tcPr/>
                </a:tc>
                <a:extLst>
                  <a:ext uri="{0D108BD9-81ED-4DB2-BD59-A6C34878D82A}">
                    <a16:rowId xmlns:a16="http://schemas.microsoft.com/office/drawing/2014/main" val="3017201182"/>
                  </a:ext>
                </a:extLst>
              </a:tr>
              <a:tr h="370204">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携帯電話</a:t>
                      </a: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2695367751"/>
                  </a:ext>
                </a:extLst>
              </a:tr>
              <a:tr h="370204">
                <a:tc>
                  <a:txBody>
                    <a:bodyPr/>
                    <a:lstStyle/>
                    <a:p>
                      <a:pPr algn="ctr"/>
                      <a:r>
                        <a:rPr kumimoji="1" lang="en-US" altLang="ja-JP" sz="1200" b="1" dirty="0">
                          <a:solidFill>
                            <a:schemeClr val="bg1"/>
                          </a:solidFill>
                          <a:latin typeface="BIZ UDPゴシック" panose="020B0400000000000000" pitchFamily="50" charset="-128"/>
                          <a:ea typeface="BIZ UDPゴシック" panose="020B0400000000000000" pitchFamily="50" charset="-128"/>
                        </a:rPr>
                        <a:t>FAX</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dirty="0"/>
                    </a:p>
                  </a:txBody>
                  <a:tcPr/>
                </a:tc>
                <a:extLst>
                  <a:ext uri="{0D108BD9-81ED-4DB2-BD59-A6C34878D82A}">
                    <a16:rowId xmlns:a16="http://schemas.microsoft.com/office/drawing/2014/main" val="1541997400"/>
                  </a:ext>
                </a:extLst>
              </a:tr>
              <a:tr h="370204">
                <a:tc>
                  <a:txBody>
                    <a:bodyPr/>
                    <a:lstStyle/>
                    <a:p>
                      <a:pPr algn="ctr"/>
                      <a:r>
                        <a:rPr kumimoji="1" lang="en-US" altLang="ja-JP" sz="1200" b="1" dirty="0">
                          <a:solidFill>
                            <a:schemeClr val="bg1"/>
                          </a:solidFill>
                          <a:latin typeface="BIZ UDPゴシック" panose="020B0400000000000000" pitchFamily="50" charset="-128"/>
                          <a:ea typeface="BIZ UDPゴシック" panose="020B0400000000000000" pitchFamily="50" charset="-128"/>
                        </a:rPr>
                        <a:t>E</a:t>
                      </a:r>
                      <a:r>
                        <a:rPr kumimoji="1" lang="ja-JP" altLang="en-US" sz="1200" b="1" dirty="0">
                          <a:solidFill>
                            <a:schemeClr val="bg1"/>
                          </a:solidFill>
                          <a:latin typeface="BIZ UDPゴシック" panose="020B0400000000000000" pitchFamily="50" charset="-128"/>
                          <a:ea typeface="BIZ UDPゴシック" panose="020B0400000000000000" pitchFamily="50" charset="-128"/>
                        </a:rPr>
                        <a:t>メール</a:t>
                      </a:r>
                    </a:p>
                  </a:txBody>
                  <a:tcPr anchor="ctr">
                    <a:solidFill>
                      <a:schemeClr val="accent6">
                        <a:lumMod val="50000"/>
                      </a:schemeClr>
                    </a:solidFill>
                  </a:tcPr>
                </a:tc>
                <a:tc gridSpan="2">
                  <a:txBody>
                    <a:bodyPr/>
                    <a:lstStyle/>
                    <a:p>
                      <a:endParaRPr kumimoji="1" lang="ja-JP" altLang="en-US" sz="1100" dirty="0">
                        <a:latin typeface="BIZ UDPゴシック" panose="020B0400000000000000" pitchFamily="50" charset="-128"/>
                        <a:ea typeface="BIZ UDPゴシック" panose="020B0400000000000000" pitchFamily="50" charset="-128"/>
                      </a:endParaRPr>
                    </a:p>
                  </a:txBody>
                  <a:tcPr anchor="ctr">
                    <a:noFill/>
                  </a:tcPr>
                </a:tc>
                <a:tc hMerge="1">
                  <a:txBody>
                    <a:bodyPr/>
                    <a:lstStyle/>
                    <a:p>
                      <a:endParaRPr kumimoji="1" lang="ja-JP" altLang="en-US"/>
                    </a:p>
                  </a:txBody>
                  <a:tcPr/>
                </a:tc>
                <a:extLst>
                  <a:ext uri="{0D108BD9-81ED-4DB2-BD59-A6C34878D82A}">
                    <a16:rowId xmlns:a16="http://schemas.microsoft.com/office/drawing/2014/main" val="1047229434"/>
                  </a:ext>
                </a:extLst>
              </a:tr>
              <a:tr h="1621157">
                <a:tc>
                  <a:txBody>
                    <a:bodyPr/>
                    <a:lstStyle/>
                    <a:p>
                      <a:pPr algn="ctr"/>
                      <a:r>
                        <a:rPr kumimoji="1" lang="ja-JP" altLang="en-US" sz="1200" b="1" dirty="0">
                          <a:solidFill>
                            <a:schemeClr val="bg1"/>
                          </a:solidFill>
                          <a:latin typeface="BIZ UDPゴシック" panose="020B0400000000000000" pitchFamily="50" charset="-128"/>
                          <a:ea typeface="BIZ UDPゴシック" panose="020B0400000000000000" pitchFamily="50" charset="-128"/>
                        </a:rPr>
                        <a:t>有機農業（予定）時期</a:t>
                      </a:r>
                    </a:p>
                  </a:txBody>
                  <a:tcPr anchor="ctr">
                    <a:solidFill>
                      <a:schemeClr val="accent6">
                        <a:lumMod val="50000"/>
                      </a:schemeClr>
                    </a:solidFill>
                  </a:tcPr>
                </a:tc>
                <a:tc gridSpan="2">
                  <a:txBody>
                    <a:bodyPr/>
                    <a:lstStyle/>
                    <a:p>
                      <a:pPr marL="228600" indent="-228600">
                        <a:buAutoNum type="circleNumDbPlain"/>
                      </a:pPr>
                      <a:r>
                        <a:rPr kumimoji="1" lang="ja-JP" altLang="en-US" sz="1200" dirty="0">
                          <a:latin typeface="BIZ UDPゴシック" panose="020B0400000000000000" pitchFamily="50" charset="-128"/>
                          <a:ea typeface="BIZ UDPゴシック" panose="020B0400000000000000" pitchFamily="50" charset="-128"/>
                        </a:rPr>
                        <a:t>既に有機農業をしている［平成・令和　　年　　月開始］</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品目（　　　　　　　　　　　　　　）</a:t>
                      </a:r>
                      <a:endParaRPr kumimoji="1" lang="en-US" altLang="ja-JP" sz="1200" u="sng"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面積　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面積</a:t>
                      </a:r>
                      <a:r>
                        <a:rPr kumimoji="1" lang="ja-JP" altLang="en-US" sz="1200" i="0" u="sng" dirty="0">
                          <a:latin typeface="BIZ UDPゴシック" panose="020B0400000000000000" pitchFamily="50" charset="-128"/>
                          <a:ea typeface="BIZ UDPゴシック" panose="020B0400000000000000" pitchFamily="50" charset="-128"/>
                        </a:rPr>
                        <a:t>　　　　　</a:t>
                      </a:r>
                      <a:r>
                        <a:rPr kumimoji="1" lang="en-US" altLang="ja-JP" sz="1200" i="0" u="sng" dirty="0">
                          <a:latin typeface="BIZ UDPゴシック" panose="020B0400000000000000" pitchFamily="50" charset="-128"/>
                          <a:ea typeface="BIZ UDPゴシック" panose="020B0400000000000000" pitchFamily="50" charset="-128"/>
                        </a:rPr>
                        <a:t>a</a:t>
                      </a:r>
                      <a:r>
                        <a:rPr kumimoji="1" lang="ja-JP" altLang="en-US" sz="1200" dirty="0">
                          <a:latin typeface="BIZ UDPゴシック" panose="020B0400000000000000" pitchFamily="50" charset="-128"/>
                          <a:ea typeface="BIZ UDPゴシック" panose="020B0400000000000000" pitchFamily="50" charset="-128"/>
                        </a:rPr>
                        <a:t>　　非有機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面積</a:t>
                      </a:r>
                      <a:r>
                        <a:rPr kumimoji="1" lang="ja-JP" altLang="en-US" sz="1200" u="sng" dirty="0">
                          <a:latin typeface="BIZ UDPゴシック" panose="020B0400000000000000" pitchFamily="50" charset="-128"/>
                          <a:ea typeface="BIZ UDPゴシック" panose="020B0400000000000000" pitchFamily="50" charset="-128"/>
                        </a:rPr>
                        <a:t>　　　　　</a:t>
                      </a:r>
                      <a:r>
                        <a:rPr kumimoji="1" lang="en-US" altLang="ja-JP" sz="1200" u="sng" dirty="0">
                          <a:latin typeface="BIZ UDPゴシック" panose="020B0400000000000000" pitchFamily="50" charset="-128"/>
                          <a:ea typeface="BIZ UDPゴシック" panose="020B0400000000000000" pitchFamily="50" charset="-128"/>
                        </a:rPr>
                        <a:t>a</a:t>
                      </a:r>
                      <a:r>
                        <a:rPr kumimoji="1" lang="ja-JP" altLang="en-US" sz="1200" dirty="0">
                          <a:latin typeface="BIZ UDPゴシック" panose="020B0400000000000000" pitchFamily="50" charset="-128"/>
                          <a:ea typeface="BIZ UDPゴシック" panose="020B0400000000000000" pitchFamily="50" charset="-128"/>
                        </a:rPr>
                        <a:t>　</a:t>
                      </a:r>
                      <a:endParaRPr kumimoji="1" lang="en-US" altLang="ja-JP" sz="1200" dirty="0">
                        <a:latin typeface="BIZ UDPゴシック" panose="020B0400000000000000" pitchFamily="50" charset="-128"/>
                        <a:ea typeface="BIZ UDPゴシック" panose="020B0400000000000000" pitchFamily="50" charset="-128"/>
                      </a:endParaRPr>
                    </a:p>
                    <a:p>
                      <a:endParaRPr kumimoji="1" lang="en-US" altLang="ja-JP" sz="1200" dirty="0">
                        <a:latin typeface="BIZ UDPゴシック" panose="020B0400000000000000" pitchFamily="50" charset="-128"/>
                        <a:ea typeface="BIZ UDPゴシック" panose="020B0400000000000000" pitchFamily="50" charset="-128"/>
                      </a:endParaRPr>
                    </a:p>
                    <a:p>
                      <a:pPr marL="228600" indent="-228600">
                        <a:buAutoNum type="circleNumDbPlain" startAt="2"/>
                      </a:pPr>
                      <a:r>
                        <a:rPr kumimoji="1" lang="ja-JP" altLang="en-US" sz="1200" dirty="0">
                          <a:latin typeface="BIZ UDPゴシック" panose="020B0400000000000000" pitchFamily="50" charset="-128"/>
                          <a:ea typeface="BIZ UDPゴシック" panose="020B0400000000000000" pitchFamily="50" charset="-128"/>
                        </a:rPr>
                        <a:t>これから開始する　［令和　　年　　月　開始予定］</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予定品目（　　　　　　　　　　　　　　）</a:t>
                      </a: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　　有機</a:t>
                      </a:r>
                      <a:r>
                        <a:rPr kumimoji="1" lang="en-US" altLang="ja-JP" sz="1200" dirty="0">
                          <a:latin typeface="BIZ UDPゴシック" panose="020B0400000000000000" pitchFamily="50" charset="-128"/>
                          <a:ea typeface="BIZ UDPゴシック" panose="020B0400000000000000" pitchFamily="50" charset="-128"/>
                        </a:rPr>
                        <a:t>JAS</a:t>
                      </a:r>
                      <a:r>
                        <a:rPr kumimoji="1" lang="ja-JP" altLang="en-US" sz="1200" dirty="0">
                          <a:latin typeface="BIZ UDPゴシック" panose="020B0400000000000000" pitchFamily="50" charset="-128"/>
                          <a:ea typeface="BIZ UDPゴシック" panose="020B0400000000000000" pitchFamily="50" charset="-128"/>
                        </a:rPr>
                        <a:t>取得予定　あり・なし</a:t>
                      </a:r>
                      <a:endParaRPr kumimoji="1" lang="en-US" altLang="ja-JP" sz="1200" u="sng" dirty="0">
                        <a:latin typeface="BIZ UDPゴシック" panose="020B0400000000000000" pitchFamily="50" charset="-128"/>
                        <a:ea typeface="BIZ UDPゴシック" panose="020B0400000000000000" pitchFamily="50" charset="-128"/>
                      </a:endParaRPr>
                    </a:p>
                    <a:p>
                      <a:pPr marL="0" indent="0">
                        <a:buNone/>
                      </a:pPr>
                      <a:endParaRPr kumimoji="1" lang="en-US" altLang="ja-JP" sz="1200" dirty="0">
                        <a:latin typeface="BIZ UDPゴシック" panose="020B0400000000000000" pitchFamily="50" charset="-128"/>
                        <a:ea typeface="BIZ UDPゴシック" panose="020B0400000000000000" pitchFamily="50" charset="-128"/>
                      </a:endParaRPr>
                    </a:p>
                    <a:p>
                      <a:pPr marL="228600" indent="-228600">
                        <a:buAutoNum type="circleNumDbPlain" startAt="3"/>
                      </a:pPr>
                      <a:r>
                        <a:rPr kumimoji="1" lang="ja-JP" altLang="en-US" sz="1200" dirty="0">
                          <a:latin typeface="BIZ UDPゴシック" panose="020B0400000000000000" pitchFamily="50" charset="-128"/>
                          <a:ea typeface="BIZ UDPゴシック" panose="020B0400000000000000" pitchFamily="50" charset="-128"/>
                        </a:rPr>
                        <a:t>未定、予定なし</a:t>
                      </a:r>
                      <a:endParaRPr kumimoji="1" lang="en-US" altLang="ja-JP" sz="120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2804668897"/>
                  </a:ext>
                </a:extLst>
              </a:tr>
              <a:tr h="981075">
                <a:tc>
                  <a:txBody>
                    <a:bodyPr/>
                    <a:lstStyle/>
                    <a:p>
                      <a:pPr algn="ctr"/>
                      <a:r>
                        <a:rPr kumimoji="1" lang="ja-JP" altLang="en-US" sz="1200" b="1" u="none" strike="noStrike" kern="1200" cap="none" spc="0" normalizeH="0" baseline="0" noProof="0" dirty="0">
                          <a:ln>
                            <a:noFill/>
                          </a:ln>
                          <a:solidFill>
                            <a:schemeClr val="bg1"/>
                          </a:solidFill>
                          <a:effectLst/>
                          <a:uLnTx/>
                          <a:uFillTx/>
                          <a:latin typeface="BIZ UDPゴシック" panose="020B0400000000000000" pitchFamily="50" charset="-128"/>
                          <a:ea typeface="BIZ UDPゴシック" panose="020B0400000000000000" pitchFamily="50" charset="-128"/>
                        </a:rPr>
                        <a:t>農業のご経験について</a:t>
                      </a:r>
                      <a:endParaRPr kumimoji="1" lang="ja-JP" altLang="en-US" sz="12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①　経験あり</a:t>
                      </a:r>
                      <a:endParaRPr kumimoji="1" lang="en-US" altLang="ja-JP"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u="none" strike="noStrike" kern="1200" cap="none" spc="0" normalizeH="0" baseline="0" noProof="0" dirty="0">
                          <a:ln>
                            <a:noFill/>
                          </a:ln>
                          <a:effectLst/>
                          <a:uLnTx/>
                          <a:uFillTx/>
                          <a:latin typeface="BIZ UDPゴシック" panose="020B0400000000000000" pitchFamily="50" charset="-128"/>
                          <a:ea typeface="BIZ UDPゴシック" panose="020B0400000000000000" pitchFamily="50" charset="-128"/>
                        </a:rPr>
                        <a:t>　　経験年数　［　　　年程度］（雇用就農含む）</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　　品目、面積（　　　　　　　　  　　　　　　）</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dirty="0">
                        <a:latin typeface="BIZ UDPゴシック" panose="020B0400000000000000" pitchFamily="50" charset="-128"/>
                        <a:ea typeface="BIZ UDPゴシック" panose="020B0400000000000000" pitchFamily="50" charset="-128"/>
                      </a:endParaRPr>
                    </a:p>
                    <a:p>
                      <a:pPr marL="0" indent="0">
                        <a:buNone/>
                      </a:pPr>
                      <a:r>
                        <a:rPr kumimoji="1" lang="ja-JP" altLang="en-US" sz="1200" dirty="0">
                          <a:latin typeface="BIZ UDPゴシック" panose="020B0400000000000000" pitchFamily="50" charset="-128"/>
                          <a:ea typeface="BIZ UDPゴシック" panose="020B0400000000000000" pitchFamily="50" charset="-128"/>
                        </a:rPr>
                        <a:t>②　農家、農業法人等で研修中</a:t>
                      </a: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200" dirty="0">
                        <a:latin typeface="BIZ UDPゴシック" panose="020B0400000000000000" pitchFamily="50" charset="-128"/>
                        <a:ea typeface="BIZ UDPゴシック" panose="020B0400000000000000" pitchFamily="50" charset="-128"/>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1" lang="ja-JP" altLang="en-US" sz="1200" dirty="0">
                          <a:latin typeface="BIZ UDPゴシック" panose="020B0400000000000000" pitchFamily="50" charset="-128"/>
                          <a:ea typeface="BIZ UDPゴシック" panose="020B0400000000000000" pitchFamily="50" charset="-128"/>
                        </a:rPr>
                        <a:t>③　経験なし、体験・手伝い程度</a:t>
                      </a:r>
                      <a:endParaRPr kumimoji="1" lang="en-US" altLang="ja-JP" sz="120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3892841527"/>
                  </a:ext>
                </a:extLst>
              </a:tr>
              <a:tr h="131095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1" lang="ja-JP" altLang="en-US" sz="1100" b="1" dirty="0">
                          <a:solidFill>
                            <a:schemeClr val="bg1"/>
                          </a:solidFill>
                          <a:latin typeface="BIZ UDPゴシック" panose="020B0400000000000000" pitchFamily="50" charset="-128"/>
                          <a:ea typeface="BIZ UDPゴシック" panose="020B0400000000000000" pitchFamily="50" charset="-128"/>
                        </a:rPr>
                        <a:t>講師へのご質問がありましたら、（具体的に）ご記載ください。</a:t>
                      </a:r>
                      <a:endParaRPr kumimoji="1" lang="en-US" altLang="ja-JP" sz="1100" b="1" dirty="0">
                        <a:solidFill>
                          <a:schemeClr val="bg1"/>
                        </a:solidFill>
                        <a:latin typeface="BIZ UDPゴシック" panose="020B0400000000000000" pitchFamily="50" charset="-128"/>
                        <a:ea typeface="BIZ UDPゴシック" panose="020B0400000000000000" pitchFamily="50" charset="-128"/>
                      </a:endParaRPr>
                    </a:p>
                  </a:txBody>
                  <a:tcPr anchor="ctr">
                    <a:solidFill>
                      <a:schemeClr val="accent6">
                        <a:lumMod val="50000"/>
                      </a:schemeClr>
                    </a:solidFill>
                  </a:tcPr>
                </a:tc>
                <a:tc gridSpan="2">
                  <a:txBody>
                    <a:bodyPr/>
                    <a:lstStyle/>
                    <a:p>
                      <a:endParaRPr kumimoji="1" lang="en-US" altLang="ja-JP" sz="1050" dirty="0">
                        <a:latin typeface="BIZ UDPゴシック" panose="020B0400000000000000" pitchFamily="50" charset="-128"/>
                        <a:ea typeface="BIZ UDPゴシック" panose="020B0400000000000000" pitchFamily="50" charset="-128"/>
                      </a:endParaRPr>
                    </a:p>
                  </a:txBody>
                  <a:tcPr>
                    <a:noFill/>
                  </a:tcPr>
                </a:tc>
                <a:tc hMerge="1">
                  <a:txBody>
                    <a:bodyPr/>
                    <a:lstStyle/>
                    <a:p>
                      <a:endParaRPr kumimoji="1" lang="ja-JP" altLang="en-US"/>
                    </a:p>
                  </a:txBody>
                  <a:tcPr/>
                </a:tc>
                <a:extLst>
                  <a:ext uri="{0D108BD9-81ED-4DB2-BD59-A6C34878D82A}">
                    <a16:rowId xmlns:a16="http://schemas.microsoft.com/office/drawing/2014/main" val="2037172537"/>
                  </a:ext>
                </a:extLst>
              </a:tr>
            </a:tbl>
          </a:graphicData>
        </a:graphic>
      </p:graphicFrame>
      <p:sp>
        <p:nvSpPr>
          <p:cNvPr id="6" name="テキスト ボックス 5">
            <a:extLst>
              <a:ext uri="{FF2B5EF4-FFF2-40B4-BE49-F238E27FC236}">
                <a16:creationId xmlns:a16="http://schemas.microsoft.com/office/drawing/2014/main" id="{7DAE9C07-BDCA-5EF7-565E-0C47C43B50D7}"/>
              </a:ext>
            </a:extLst>
          </p:cNvPr>
          <p:cNvSpPr txBox="1"/>
          <p:nvPr/>
        </p:nvSpPr>
        <p:spPr>
          <a:xfrm>
            <a:off x="103238" y="201868"/>
            <a:ext cx="6754761" cy="1384995"/>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つくば地域有機農業支援研修会</a:t>
            </a:r>
            <a:r>
              <a:rPr kumimoji="1" lang="ja-JP" altLang="en-US" sz="2400" dirty="0">
                <a:solidFill>
                  <a:prstClr val="black"/>
                </a:solidFill>
                <a:latin typeface="BIZ UDPゴシック" panose="020B0400000000000000" pitchFamily="50" charset="-128"/>
                <a:ea typeface="BIZ UDPゴシック" panose="020B0400000000000000" pitchFamily="50" charset="-128"/>
              </a:rPr>
              <a:t> </a:t>
            </a:r>
            <a:r>
              <a:rPr kumimoji="1" lang="ja-JP" altLang="en-US" sz="2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rPr>
              <a:t>申込書</a:t>
            </a:r>
            <a:endParaRPr kumimoji="1" lang="en-US" altLang="ja-JP" sz="14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endParaRPr>
          </a:p>
          <a:p>
            <a:pPr lvl="0" defTabSz="457200">
              <a:defRPr/>
            </a:pPr>
            <a:r>
              <a:rPr lang="ja-JP" altLang="en-US" sz="1400" dirty="0">
                <a:latin typeface="BIZ UDPゴシック" panose="020B0400000000000000" pitchFamily="50" charset="-128"/>
                <a:ea typeface="BIZ UDPゴシック" panose="020B0400000000000000" pitchFamily="50" charset="-128"/>
              </a:rPr>
              <a:t>　　　　　</a:t>
            </a:r>
            <a:r>
              <a:rPr lang="en-US" altLang="ja-JP" sz="1400" dirty="0">
                <a:latin typeface="BIZ UDPゴシック" panose="020B0400000000000000" pitchFamily="50" charset="-128"/>
                <a:ea typeface="BIZ UDPゴシック" panose="020B0400000000000000" pitchFamily="50" charset="-128"/>
              </a:rPr>
              <a:t>FAX</a:t>
            </a:r>
            <a:r>
              <a:rPr lang="ja-JP" altLang="en-US" sz="1400" dirty="0">
                <a:latin typeface="BIZ UDPゴシック" panose="020B0400000000000000" pitchFamily="50" charset="-128"/>
                <a:ea typeface="BIZ UDPゴシック" panose="020B0400000000000000" pitchFamily="50" charset="-128"/>
              </a:rPr>
              <a:t>：</a:t>
            </a:r>
            <a:r>
              <a:rPr lang="en-US" altLang="ja-JP" sz="1400" dirty="0">
                <a:latin typeface="BIZ UDPゴシック" panose="020B0400000000000000" pitchFamily="50" charset="-128"/>
                <a:ea typeface="BIZ UDPゴシック" panose="020B0400000000000000" pitchFamily="50" charset="-128"/>
              </a:rPr>
              <a:t>029-836-1816</a:t>
            </a:r>
            <a:r>
              <a:rPr lang="ja-JP" altLang="en-US" sz="1400" dirty="0">
                <a:latin typeface="BIZ UDPゴシック" panose="020B0400000000000000" pitchFamily="50" charset="-128"/>
                <a:ea typeface="BIZ UDPゴシック" panose="020B0400000000000000" pitchFamily="50" charset="-128"/>
              </a:rPr>
              <a:t>　　　　　　　　　　　　　　　　　</a:t>
            </a:r>
            <a:r>
              <a:rPr lang="ja-JP" altLang="en-US" b="1" dirty="0">
                <a:solidFill>
                  <a:srgbClr val="C00000"/>
                </a:solidFill>
                <a:latin typeface="BIZ UDPゴシック" panose="020B0400000000000000" pitchFamily="50" charset="-128"/>
                <a:ea typeface="BIZ UDPゴシック" panose="020B0400000000000000" pitchFamily="50" charset="-128"/>
              </a:rPr>
              <a:t>申込期限：</a:t>
            </a:r>
            <a:r>
              <a:rPr lang="en-US" altLang="ja-JP" b="1" dirty="0">
                <a:solidFill>
                  <a:srgbClr val="C00000"/>
                </a:solidFill>
                <a:latin typeface="BIZ UDPゴシック" panose="020B0400000000000000" pitchFamily="50" charset="-128"/>
                <a:ea typeface="BIZ UDPゴシック" panose="020B0400000000000000" pitchFamily="50" charset="-128"/>
              </a:rPr>
              <a:t>11/20</a:t>
            </a:r>
            <a:endParaRPr lang="en-US" altLang="ja-JP" sz="1400" b="1" dirty="0">
              <a:solidFill>
                <a:srgbClr val="C00000"/>
              </a:solidFill>
              <a:latin typeface="BIZ UDPゴシック" panose="020B0400000000000000" pitchFamily="50" charset="-128"/>
              <a:ea typeface="BIZ UDPゴシック" panose="020B0400000000000000" pitchFamily="50" charset="-128"/>
            </a:endParaRPr>
          </a:p>
          <a:p>
            <a:pPr lvl="0" defTabSz="457200">
              <a:defRPr/>
            </a:pPr>
            <a:r>
              <a:rPr lang="ja-JP" altLang="en-US" sz="1400" dirty="0">
                <a:latin typeface="BIZ UDPゴシック" panose="020B0400000000000000" pitchFamily="50" charset="-128"/>
                <a:ea typeface="BIZ UDPゴシック" panose="020B0400000000000000" pitchFamily="50" charset="-128"/>
              </a:rPr>
              <a:t>　　　　　メールアドレス：</a:t>
            </a:r>
            <a:r>
              <a:rPr lang="en-US" altLang="ja-JP" sz="1400" dirty="0">
                <a:latin typeface="BIZ UDPゴシック" panose="020B0400000000000000" pitchFamily="50" charset="-128"/>
                <a:ea typeface="BIZ UDPゴシック" panose="020B0400000000000000" pitchFamily="50" charset="-128"/>
              </a:rPr>
              <a:t>tsunofu@pref.ibaraki.lg.jp</a:t>
            </a:r>
            <a:r>
              <a:rPr lang="ja-JP" altLang="en-US" sz="1400" dirty="0">
                <a:latin typeface="BIZ UDPゴシック" panose="020B0400000000000000" pitchFamily="50" charset="-128"/>
                <a:ea typeface="BIZ UDPゴシック" panose="020B0400000000000000" pitchFamily="50" charset="-128"/>
              </a:rPr>
              <a:t>　　　</a:t>
            </a:r>
            <a:endParaRPr lang="en-US" altLang="ja-JP" sz="1400" dirty="0">
              <a:latin typeface="BIZ UDPゴシック" panose="020B0400000000000000" pitchFamily="50" charset="-128"/>
              <a:ea typeface="BIZ UDPゴシック" panose="020B0400000000000000" pitchFamily="50" charset="-128"/>
            </a:endParaRPr>
          </a:p>
          <a:p>
            <a:pPr defTabSz="457200">
              <a:defRPr/>
            </a:pPr>
            <a:r>
              <a:rPr lang="ja-JP" altLang="en-US" sz="1400" dirty="0">
                <a:latin typeface="BIZ UDPゴシック" panose="020B0400000000000000" pitchFamily="50" charset="-128"/>
                <a:ea typeface="BIZ UDPゴシック" panose="020B0400000000000000" pitchFamily="50" charset="-128"/>
              </a:rPr>
              <a:t>　　　　　つくば地域農業改良普及センター　担当：藤田</a:t>
            </a:r>
            <a:endParaRPr lang="en-US" altLang="ja-JP" sz="1400" dirty="0">
              <a:latin typeface="BIZ UDPゴシック" panose="020B0400000000000000" pitchFamily="50" charset="-128"/>
              <a:ea typeface="BIZ UDPゴシック" panose="020B0400000000000000" pitchFamily="50" charset="-128"/>
            </a:endParaRPr>
          </a:p>
          <a:p>
            <a:pPr lvl="0" defTabSz="457200">
              <a:defRPr/>
            </a:pPr>
            <a:endParaRPr kumimoji="1" lang="ja-JP" altLang="en-US" sz="1400" b="0" i="0"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endParaRPr>
          </a:p>
        </p:txBody>
      </p:sp>
      <p:sp>
        <p:nvSpPr>
          <p:cNvPr id="7" name="テキスト ボックス 6">
            <a:extLst>
              <a:ext uri="{FF2B5EF4-FFF2-40B4-BE49-F238E27FC236}">
                <a16:creationId xmlns:a16="http://schemas.microsoft.com/office/drawing/2014/main" id="{D7C7B1FE-34B0-3924-9679-E72B969DB6E4}"/>
              </a:ext>
            </a:extLst>
          </p:cNvPr>
          <p:cNvSpPr txBox="1"/>
          <p:nvPr/>
        </p:nvSpPr>
        <p:spPr>
          <a:xfrm>
            <a:off x="228601" y="8872210"/>
            <a:ext cx="6545517" cy="931024"/>
          </a:xfrm>
          <a:prstGeom prst="rect">
            <a:avLst/>
          </a:prstGeom>
          <a:noFill/>
        </p:spPr>
        <p:txBody>
          <a:bodyPr wrap="square" rtlCol="0">
            <a:spAutoFit/>
          </a:bodyPr>
          <a:lstStyle/>
          <a:p>
            <a:pPr marL="210185" indent="-210185" algn="just">
              <a:lnSpc>
                <a:spcPct val="115000"/>
              </a:lnSpc>
              <a:spcAft>
                <a:spcPts val="0"/>
              </a:spcAft>
            </a:pPr>
            <a:r>
              <a:rPr lang="ja-JP" altLang="ja-JP" sz="1000" dirty="0">
                <a:latin typeface="BIZ UDPゴシック" panose="020B0400000000000000" pitchFamily="50" charset="-128"/>
                <a:ea typeface="BIZ UDPゴシック" panose="020B0400000000000000" pitchFamily="50" charset="-128"/>
              </a:rPr>
              <a:t>●</a:t>
            </a:r>
            <a:r>
              <a:rPr lang="ja-JP" altLang="en-US" sz="1000" dirty="0">
                <a:latin typeface="BIZ UDPゴシック" panose="020B0400000000000000" pitchFamily="50" charset="-128"/>
                <a:ea typeface="BIZ UDPゴシック" panose="020B0400000000000000" pitchFamily="50" charset="-128"/>
              </a:rPr>
              <a:t>本カードに記載された情報は、原則として公表いたしません。ただし、有機農業の推進・支援を目的として、必要に応じて関係する農業支援機関等へ提供することがあります。上記内容をご確認のうえ、情報提供への同意についてご回答をお願いします。　　</a:t>
            </a:r>
            <a:r>
              <a:rPr lang="ja-JP" altLang="ja-JP" sz="1000" u="sng" dirty="0">
                <a:latin typeface="BIZ UDPゴシック" panose="020B0400000000000000" pitchFamily="50" charset="-128"/>
                <a:ea typeface="BIZ UDPゴシック" panose="020B0400000000000000" pitchFamily="50" charset="-128"/>
              </a:rPr>
              <a:t>□提供してよい　　□提供しては困る</a:t>
            </a:r>
          </a:p>
          <a:p>
            <a:pPr marL="0" marR="0" lvl="0" indent="0" algn="l" defTabSz="457200" rtl="0" eaLnBrk="1" fontAlgn="auto" latinLnBrk="0" hangingPunct="1">
              <a:lnSpc>
                <a:spcPct val="100000"/>
              </a:lnSpc>
              <a:spcBef>
                <a:spcPts val="0"/>
              </a:spcBef>
              <a:spcAft>
                <a:spcPts val="0"/>
              </a:spcAft>
              <a:buClrTx/>
              <a:buSzTx/>
              <a:buFontTx/>
              <a:buNone/>
              <a:tabLst/>
              <a:defRPr/>
            </a:pPr>
            <a:r>
              <a:rPr lang="en-US" altLang="ja-JP" sz="1000" b="1" dirty="0">
                <a:solidFill>
                  <a:srgbClr val="C00000"/>
                </a:solidFill>
                <a:latin typeface="BIZ UDPゴシック" panose="020B0400000000000000" pitchFamily="50" charset="-128"/>
                <a:ea typeface="BIZ UDPゴシック" panose="020B0400000000000000" pitchFamily="50" charset="-128"/>
              </a:rPr>
              <a:t>※</a:t>
            </a:r>
            <a:r>
              <a:rPr lang="ja-JP" altLang="en-US" sz="1000" b="1" dirty="0">
                <a:solidFill>
                  <a:srgbClr val="C00000"/>
                </a:solidFill>
                <a:latin typeface="BIZ UDPゴシック" panose="020B0400000000000000" pitchFamily="50" charset="-128"/>
                <a:ea typeface="BIZ UDPゴシック" panose="020B0400000000000000" pitchFamily="50" charset="-128"/>
              </a:rPr>
              <a:t>お申し込み状況によりましては、受付期間中であっても募集を締め切らせていただく場合がございますので、あらかじめご了承ください。</a:t>
            </a:r>
            <a:endParaRPr lang="en-US" altLang="ja-JP" sz="1000" b="1" dirty="0">
              <a:solidFill>
                <a:srgbClr val="C00000"/>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3646099547"/>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1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2_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TM02892315[[fn=ウィスプ]]</Template>
  <TotalTime>380</TotalTime>
  <Words>288</Words>
  <Application>Microsoft Office PowerPoint</Application>
  <PresentationFormat>A4 210 x 297 mm</PresentationFormat>
  <Paragraphs>39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3</vt:i4>
      </vt:variant>
      <vt:variant>
        <vt:lpstr>スライド タイトル</vt:lpstr>
      </vt:variant>
      <vt:variant>
        <vt:i4>1</vt:i4>
      </vt:variant>
    </vt:vector>
  </HeadingPairs>
  <TitlesOfParts>
    <vt:vector size="8" baseType="lpstr">
      <vt:lpstr>BIZ UDPゴシック</vt:lpstr>
      <vt:lpstr>Calibri</vt:lpstr>
      <vt:lpstr>Calibri Light</vt:lpstr>
      <vt:lpstr>Wingdings 2</vt:lpstr>
      <vt:lpstr>HDOfficeLightV0</vt:lpstr>
      <vt:lpstr>1_HDOfficeLightV0</vt:lpstr>
      <vt:lpstr>2_HDOfficeLightV0</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Administrator</dc:creator>
  <cp:lastModifiedBy>角田　真理美</cp:lastModifiedBy>
  <cp:revision>22</cp:revision>
  <cp:lastPrinted>2026-10-28T00:50:49Z</cp:lastPrinted>
  <dcterms:created xsi:type="dcterms:W3CDTF">2026-09-10T06:12:14Z</dcterms:created>
  <dcterms:modified xsi:type="dcterms:W3CDTF">2026-10-28T02:11:59Z</dcterms:modified>
</cp:coreProperties>
</file>